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2192000" cy="6858000"/>
  <p:notesSz cx="6797675" cy="9928225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18BB46-DC2E-4D40-A35E-6047F0F58F7B}" v="5" dt="2024-02-26T13:15:01.712"/>
    <p1510:client id="{974A262F-F72B-4855-AF1E-0AB44C713B5E}" v="13" dt="2024-02-26T14:19:47.018"/>
    <p1510:client id="{F25D3AD5-9D08-197C-7098-A51C7EFFF7B4}" v="15" dt="2024-02-26T14:17:43.5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4" d="100"/>
          <a:sy n="154" d="100"/>
        </p:scale>
        <p:origin x="276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1540" y="1076643"/>
            <a:ext cx="5737195" cy="2387600"/>
          </a:xfrm>
        </p:spPr>
        <p:txBody>
          <a:bodyPr anchor="b"/>
          <a:lstStyle>
            <a:lvl1pPr algn="l">
              <a:lnSpc>
                <a:spcPct val="100000"/>
              </a:lnSpc>
              <a:defRPr sz="2625" b="1"/>
            </a:lvl1pPr>
          </a:lstStyle>
          <a:p>
            <a:r>
              <a:rPr lang="sv-SE"/>
              <a:t>Klicka för att lägga till 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5372" y="3761693"/>
            <a:ext cx="5743363" cy="1683433"/>
          </a:xfrm>
        </p:spPr>
        <p:txBody>
          <a:bodyPr/>
          <a:lstStyle>
            <a:lvl1pPr marL="0" indent="0" algn="l">
              <a:buNone/>
              <a:defRPr sz="16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för att lägga till underrubrik</a:t>
            </a:r>
          </a:p>
        </p:txBody>
      </p:sp>
      <p:pic>
        <p:nvPicPr>
          <p:cNvPr id="8" name="Logo" descr="Västra Götalandsregionen, logo">
            <a:extLst>
              <a:ext uri="{FF2B5EF4-FFF2-40B4-BE49-F238E27FC236}">
                <a16:creationId xmlns:a16="http://schemas.microsoft.com/office/drawing/2014/main" id="{DF4C8F7D-7A28-CB63-79C6-C812735D65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6234" y="6030917"/>
            <a:ext cx="2147887" cy="435093"/>
          </a:xfrm>
          <a:prstGeom prst="rect">
            <a:avLst/>
          </a:prstGeom>
        </p:spPr>
      </p:pic>
      <p:sp>
        <p:nvSpPr>
          <p:cNvPr id="10" name="Rektangel: ett hörn rundat 9">
            <a:extLst>
              <a:ext uri="{FF2B5EF4-FFF2-40B4-BE49-F238E27FC236}">
                <a16:creationId xmlns:a16="http://schemas.microsoft.com/office/drawing/2014/main" id="{7E61D836-2BE6-1C11-FBD1-3BB4D68DD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7517607" y="1400176"/>
            <a:ext cx="1422400" cy="2028821"/>
          </a:xfrm>
          <a:prstGeom prst="round1Rect">
            <a:avLst>
              <a:gd name="adj" fmla="val 3832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11" name="Rektangel: ett hörn rundat 10">
            <a:extLst>
              <a:ext uri="{FF2B5EF4-FFF2-40B4-BE49-F238E27FC236}">
                <a16:creationId xmlns:a16="http://schemas.microsoft.com/office/drawing/2014/main" id="{D021E843-F0CA-3668-937E-991E96007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 rot="10800000" flipH="1">
            <a:off x="7517607" y="380999"/>
            <a:ext cx="1422400" cy="1019175"/>
          </a:xfrm>
          <a:prstGeom prst="round1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21" name="Rektangel: ett hörn rundat 20">
            <a:extLst>
              <a:ext uri="{FF2B5EF4-FFF2-40B4-BE49-F238E27FC236}">
                <a16:creationId xmlns:a16="http://schemas.microsoft.com/office/drawing/2014/main" id="{2779E0F7-FC36-DC8B-F70D-E1EB4B431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 rot="10800000" flipH="1">
            <a:off x="8940005" y="3428996"/>
            <a:ext cx="1439467" cy="2036754"/>
          </a:xfrm>
          <a:prstGeom prst="round1Rect">
            <a:avLst>
              <a:gd name="adj" fmla="val 3733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22" name="Rektangel: ett hörn rundat 21">
            <a:extLst>
              <a:ext uri="{FF2B5EF4-FFF2-40B4-BE49-F238E27FC236}">
                <a16:creationId xmlns:a16="http://schemas.microsoft.com/office/drawing/2014/main" id="{9DC97AAD-37E8-82F9-3999-4634B50843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 rot="10800000" flipH="1" flipV="1">
            <a:off x="10350074" y="5465756"/>
            <a:ext cx="1419223" cy="1020766"/>
          </a:xfrm>
          <a:prstGeom prst="round1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23" name="Rektangel: ett hörn rundat 22">
            <a:extLst>
              <a:ext uri="{FF2B5EF4-FFF2-40B4-BE49-F238E27FC236}">
                <a16:creationId xmlns:a16="http://schemas.microsoft.com/office/drawing/2014/main" id="{262A45B3-FC56-5A48-E32E-99E82C5AB2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 rot="10800000" flipH="1">
            <a:off x="7517607" y="3428999"/>
            <a:ext cx="1422400" cy="1019175"/>
          </a:xfrm>
          <a:prstGeom prst="round1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24" name="Rektangel: ett hörn rundat 23">
            <a:extLst>
              <a:ext uri="{FF2B5EF4-FFF2-40B4-BE49-F238E27FC236}">
                <a16:creationId xmlns:a16="http://schemas.microsoft.com/office/drawing/2014/main" id="{5BD28DEE-ADA6-15DB-766D-492D1DE78E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 rot="10800000" flipH="1">
            <a:off x="7517607" y="4448168"/>
            <a:ext cx="1422400" cy="2038355"/>
          </a:xfrm>
          <a:prstGeom prst="round1Rect">
            <a:avLst>
              <a:gd name="adj" fmla="val 3996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25" name="Rektangel: ett hörn rundat 24">
            <a:extLst>
              <a:ext uri="{FF2B5EF4-FFF2-40B4-BE49-F238E27FC236}">
                <a16:creationId xmlns:a16="http://schemas.microsoft.com/office/drawing/2014/main" id="{5A1DBF60-A901-55C1-FAE0-9D2BFA62C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 flipH="1">
            <a:off x="10379475" y="3428999"/>
            <a:ext cx="1422000" cy="2036754"/>
          </a:xfrm>
          <a:prstGeom prst="round1Rect">
            <a:avLst>
              <a:gd name="adj" fmla="val 3832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26" name="Rektangel: ett hörn rundat 25">
            <a:extLst>
              <a:ext uri="{FF2B5EF4-FFF2-40B4-BE49-F238E27FC236}">
                <a16:creationId xmlns:a16="http://schemas.microsoft.com/office/drawing/2014/main" id="{21E11914-6E9E-9412-96FA-D0BE87BBB3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 rot="10800000" flipV="1">
            <a:off x="8936831" y="5465756"/>
            <a:ext cx="1442643" cy="1020767"/>
          </a:xfrm>
          <a:prstGeom prst="round1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28" name="Frihandsfigur: Form 27">
            <a:extLst>
              <a:ext uri="{FF2B5EF4-FFF2-40B4-BE49-F238E27FC236}">
                <a16:creationId xmlns:a16="http://schemas.microsoft.com/office/drawing/2014/main" id="{068474CD-0AF3-5001-F209-6782DA68F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36832" y="380997"/>
            <a:ext cx="2867819" cy="3048000"/>
          </a:xfrm>
          <a:custGeom>
            <a:avLst/>
            <a:gdLst>
              <a:gd name="connsiteX0" fmla="*/ 0 w 2867819"/>
              <a:gd name="connsiteY0" fmla="*/ 0 h 3048000"/>
              <a:gd name="connsiteX1" fmla="*/ 2867819 w 2867819"/>
              <a:gd name="connsiteY1" fmla="*/ 0 h 3048000"/>
              <a:gd name="connsiteX2" fmla="*/ 2867819 w 2867819"/>
              <a:gd name="connsiteY2" fmla="*/ 3048000 h 3048000"/>
              <a:gd name="connsiteX3" fmla="*/ 567857 w 2867819"/>
              <a:gd name="connsiteY3" fmla="*/ 3048000 h 3048000"/>
              <a:gd name="connsiteX4" fmla="*/ 0 w 2867819"/>
              <a:gd name="connsiteY4" fmla="*/ 2480143 h 30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7819" h="3048000">
                <a:moveTo>
                  <a:pt x="0" y="0"/>
                </a:moveTo>
                <a:lnTo>
                  <a:pt x="2867819" y="0"/>
                </a:lnTo>
                <a:lnTo>
                  <a:pt x="2867819" y="3048000"/>
                </a:lnTo>
                <a:lnTo>
                  <a:pt x="567857" y="3048000"/>
                </a:lnTo>
                <a:cubicBezTo>
                  <a:pt x="254238" y="3048000"/>
                  <a:pt x="0" y="2793762"/>
                  <a:pt x="0" y="248014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 sz="1350"/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30EAE83A-8325-0375-6F9F-906487EE9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61E48-2FDD-445B-9517-7306F0B70ABA}" type="datetimeFigureOut">
              <a:rPr lang="sv-SE" smtClean="0"/>
              <a:t>2024-02-26</a:t>
            </a:fld>
            <a:endParaRPr lang="sv-SE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8810085F-04AE-F66F-8FEC-4C6A10935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82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t logo/Blå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: ett hörn rundat 4">
            <a:extLst>
              <a:ext uri="{FF2B5EF4-FFF2-40B4-BE49-F238E27FC236}">
                <a16:creationId xmlns:a16="http://schemas.microsoft.com/office/drawing/2014/main" id="{0F7839DA-DC58-9FD4-5DB7-077F9CCAC0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black">
          <a:xfrm flipV="1">
            <a:off x="389467" y="380999"/>
            <a:ext cx="11413068" cy="6099176"/>
          </a:xfrm>
          <a:prstGeom prst="round1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pic>
        <p:nvPicPr>
          <p:cNvPr id="6" name="Logo" descr="Logo: Västra Götalandsregionen">
            <a:extLst>
              <a:ext uri="{FF2B5EF4-FFF2-40B4-BE49-F238E27FC236}">
                <a16:creationId xmlns:a16="http://schemas.microsoft.com/office/drawing/2014/main" id="{F028FC9A-549E-C173-F6EE-DD2DADAFA6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4211" y="2915466"/>
            <a:ext cx="5732564" cy="1161234"/>
          </a:xfrm>
          <a:prstGeom prst="rect">
            <a:avLst/>
          </a:prstGeom>
        </p:spPr>
      </p:pic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E455D0BA-9A24-0B1E-5104-31F55378A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61E48-2FDD-445B-9517-7306F0B70ABA}" type="datetimeFigureOut">
              <a:rPr lang="sv-SE" smtClean="0"/>
              <a:t>2024-02-26</a:t>
            </a:fld>
            <a:endParaRPr lang="sv-SE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4E6AFD7C-DEA7-9A46-2513-5293C0535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1987B4-A1C4-C717-553B-70AFEBCBFD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0667" y="-1410109"/>
            <a:ext cx="8642351" cy="1047750"/>
          </a:xfrm>
        </p:spPr>
        <p:txBody>
          <a:bodyPr/>
          <a:lstStyle/>
          <a:p>
            <a:r>
              <a:rPr lang="sv-SE" noProof="0"/>
              <a:t>Skriv en rubrik för tillgänglighetsanpassning</a:t>
            </a:r>
          </a:p>
        </p:txBody>
      </p:sp>
    </p:spTree>
    <p:extLst>
      <p:ext uri="{BB962C8B-B14F-4D97-AF65-F5344CB8AC3E}">
        <p14:creationId xmlns:p14="http://schemas.microsoft.com/office/powerpoint/2010/main" val="2478532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1539" y="1076643"/>
            <a:ext cx="5737196" cy="2387600"/>
          </a:xfrm>
        </p:spPr>
        <p:txBody>
          <a:bodyPr anchor="b"/>
          <a:lstStyle>
            <a:lvl1pPr algn="l">
              <a:lnSpc>
                <a:spcPct val="100000"/>
              </a:lnSpc>
              <a:defRPr sz="2625" b="1"/>
            </a:lvl1pPr>
          </a:lstStyle>
          <a:p>
            <a:r>
              <a:rPr lang="sv-SE"/>
              <a:t>Klicka för att lägga till 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5373" y="3761693"/>
            <a:ext cx="5737196" cy="1683433"/>
          </a:xfrm>
        </p:spPr>
        <p:txBody>
          <a:bodyPr/>
          <a:lstStyle>
            <a:lvl1pPr marL="0" indent="0" algn="l">
              <a:buNone/>
              <a:defRPr sz="16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för att lägga till underrubrik</a:t>
            </a:r>
          </a:p>
        </p:txBody>
      </p:sp>
      <p:sp>
        <p:nvSpPr>
          <p:cNvPr id="27" name="Platshållare för bild 26">
            <a:extLst>
              <a:ext uri="{FF2B5EF4-FFF2-40B4-BE49-F238E27FC236}">
                <a16:creationId xmlns:a16="http://schemas.microsoft.com/office/drawing/2014/main" id="{B7586333-1D24-C4E6-41D4-F849486C425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36832" y="380998"/>
            <a:ext cx="2867819" cy="3048000"/>
          </a:xfrm>
          <a:custGeom>
            <a:avLst/>
            <a:gdLst>
              <a:gd name="connsiteX0" fmla="*/ 0 w 2867819"/>
              <a:gd name="connsiteY0" fmla="*/ 0 h 3048000"/>
              <a:gd name="connsiteX1" fmla="*/ 2867819 w 2867819"/>
              <a:gd name="connsiteY1" fmla="*/ 0 h 3048000"/>
              <a:gd name="connsiteX2" fmla="*/ 2867819 w 2867819"/>
              <a:gd name="connsiteY2" fmla="*/ 3048000 h 3048000"/>
              <a:gd name="connsiteX3" fmla="*/ 567857 w 2867819"/>
              <a:gd name="connsiteY3" fmla="*/ 3048000 h 3048000"/>
              <a:gd name="connsiteX4" fmla="*/ 0 w 2867819"/>
              <a:gd name="connsiteY4" fmla="*/ 2480143 h 30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7819" h="3048000">
                <a:moveTo>
                  <a:pt x="0" y="0"/>
                </a:moveTo>
                <a:lnTo>
                  <a:pt x="2867819" y="0"/>
                </a:lnTo>
                <a:lnTo>
                  <a:pt x="2867819" y="3048000"/>
                </a:lnTo>
                <a:lnTo>
                  <a:pt x="567857" y="3048000"/>
                </a:lnTo>
                <a:cubicBezTo>
                  <a:pt x="254238" y="3048000"/>
                  <a:pt x="0" y="2793762"/>
                  <a:pt x="0" y="2480143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pic>
        <p:nvPicPr>
          <p:cNvPr id="28" name="Logo" descr="Västra Götalandsregionen, logo">
            <a:extLst>
              <a:ext uri="{FF2B5EF4-FFF2-40B4-BE49-F238E27FC236}">
                <a16:creationId xmlns:a16="http://schemas.microsoft.com/office/drawing/2014/main" id="{6A0989A0-7A4A-9CD0-D751-D56C294A58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6234" y="6030917"/>
            <a:ext cx="2147887" cy="435093"/>
          </a:xfrm>
          <a:prstGeom prst="rect">
            <a:avLst/>
          </a:prstGeom>
        </p:spPr>
      </p:pic>
      <p:sp>
        <p:nvSpPr>
          <p:cNvPr id="12" name="Rektangel: ett hörn rundat 11">
            <a:extLst>
              <a:ext uri="{FF2B5EF4-FFF2-40B4-BE49-F238E27FC236}">
                <a16:creationId xmlns:a16="http://schemas.microsoft.com/office/drawing/2014/main" id="{C20FB8AD-B642-E1E6-AC0D-E4A862F9B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7517607" y="1400176"/>
            <a:ext cx="1422400" cy="2028821"/>
          </a:xfrm>
          <a:prstGeom prst="round1Rect">
            <a:avLst>
              <a:gd name="adj" fmla="val 3832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13" name="Rektangel: ett hörn rundat 12">
            <a:extLst>
              <a:ext uri="{FF2B5EF4-FFF2-40B4-BE49-F238E27FC236}">
                <a16:creationId xmlns:a16="http://schemas.microsoft.com/office/drawing/2014/main" id="{B1925CA5-50D6-AB2F-5E1C-EACB82AD26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 rot="10800000" flipH="1">
            <a:off x="7517607" y="380999"/>
            <a:ext cx="1422400" cy="1019175"/>
          </a:xfrm>
          <a:prstGeom prst="round1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14" name="Rektangel: ett hörn rundat 13">
            <a:extLst>
              <a:ext uri="{FF2B5EF4-FFF2-40B4-BE49-F238E27FC236}">
                <a16:creationId xmlns:a16="http://schemas.microsoft.com/office/drawing/2014/main" id="{369C8F7C-E029-246E-DEFE-A2F385019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 rot="10800000" flipH="1">
            <a:off x="8940005" y="3428996"/>
            <a:ext cx="1439467" cy="2036754"/>
          </a:xfrm>
          <a:prstGeom prst="round1Rect">
            <a:avLst>
              <a:gd name="adj" fmla="val 3733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15" name="Rektangel: ett hörn rundat 14">
            <a:extLst>
              <a:ext uri="{FF2B5EF4-FFF2-40B4-BE49-F238E27FC236}">
                <a16:creationId xmlns:a16="http://schemas.microsoft.com/office/drawing/2014/main" id="{6A1C4870-0798-1888-787F-386EAC4D37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 rot="10800000" flipH="1" flipV="1">
            <a:off x="10382254" y="5465755"/>
            <a:ext cx="1419223" cy="1020766"/>
          </a:xfrm>
          <a:prstGeom prst="round1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16" name="Rektangel: ett hörn rundat 15">
            <a:extLst>
              <a:ext uri="{FF2B5EF4-FFF2-40B4-BE49-F238E27FC236}">
                <a16:creationId xmlns:a16="http://schemas.microsoft.com/office/drawing/2014/main" id="{FD86D645-4C70-7686-CEDC-C3F7E248E0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 rot="10800000" flipH="1">
            <a:off x="7517607" y="3428999"/>
            <a:ext cx="1422400" cy="1019175"/>
          </a:xfrm>
          <a:prstGeom prst="round1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17" name="Rektangel: ett hörn rundat 16">
            <a:extLst>
              <a:ext uri="{FF2B5EF4-FFF2-40B4-BE49-F238E27FC236}">
                <a16:creationId xmlns:a16="http://schemas.microsoft.com/office/drawing/2014/main" id="{31C76949-D02B-332F-5982-22F450E45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 rot="10800000" flipH="1">
            <a:off x="7517607" y="4448168"/>
            <a:ext cx="1422400" cy="2038355"/>
          </a:xfrm>
          <a:prstGeom prst="round1Rect">
            <a:avLst>
              <a:gd name="adj" fmla="val 3996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18" name="Rektangel: ett hörn rundat 17">
            <a:extLst>
              <a:ext uri="{FF2B5EF4-FFF2-40B4-BE49-F238E27FC236}">
                <a16:creationId xmlns:a16="http://schemas.microsoft.com/office/drawing/2014/main" id="{322ACDAC-1D12-98AB-7D77-C6C8ED0E6B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 flipH="1">
            <a:off x="10379475" y="3428999"/>
            <a:ext cx="1422000" cy="2036754"/>
          </a:xfrm>
          <a:prstGeom prst="round1Rect">
            <a:avLst>
              <a:gd name="adj" fmla="val 3832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19" name="Rektangel: ett hörn rundat 18">
            <a:extLst>
              <a:ext uri="{FF2B5EF4-FFF2-40B4-BE49-F238E27FC236}">
                <a16:creationId xmlns:a16="http://schemas.microsoft.com/office/drawing/2014/main" id="{078779E6-AB64-0FE7-3DCA-5727138EC1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 rot="10800000" flipV="1">
            <a:off x="8936831" y="5465756"/>
            <a:ext cx="1442643" cy="1020767"/>
          </a:xfrm>
          <a:prstGeom prst="round1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AA71F2BA-C943-46F6-00FD-63E44941990B}"/>
              </a:ext>
            </a:extLst>
          </p:cNvPr>
          <p:cNvSpPr txBox="1"/>
          <p:nvPr/>
        </p:nvSpPr>
        <p:spPr>
          <a:xfrm>
            <a:off x="704895" y="6466010"/>
            <a:ext cx="695283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sv-SE" sz="1350">
                <a:solidFill>
                  <a:schemeClr val="bg1"/>
                </a:solidFill>
              </a:rPr>
              <a:t>TEst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C4CBFC51-E299-C1C6-C259-2EC78776D97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F561E48-2FDD-445B-9517-7306F0B70ABA}" type="datetimeFigureOut">
              <a:rPr lang="sv-SE" smtClean="0"/>
              <a:t>2024-02-26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DAF13055-4269-7909-D2F6-610F622CD5B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9351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för att lägga till rubrik</a:t>
            </a:r>
          </a:p>
        </p:txBody>
      </p:sp>
      <p:sp>
        <p:nvSpPr>
          <p:cNvPr id="14" name="Platshållare för innehåll 13">
            <a:extLst>
              <a:ext uri="{FF2B5EF4-FFF2-40B4-BE49-F238E27FC236}">
                <a16:creationId xmlns:a16="http://schemas.microsoft.com/office/drawing/2014/main" id="{A9936CC4-BC31-7B4D-38E0-EC836B72C57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92201" y="2113722"/>
            <a:ext cx="8650817" cy="331152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168E8F4-CCAB-9D62-770E-18594C9FC9F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F561E48-2FDD-445B-9517-7306F0B70ABA}" type="datetimeFigureOut">
              <a:rPr lang="sv-SE" smtClean="0"/>
              <a:t>2024-02-26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61B6ECD-BDF0-7F15-B856-12CA1DBAC0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Rektangel: ett hörn rundat 6">
            <a:extLst>
              <a:ext uri="{FF2B5EF4-FFF2-40B4-BE49-F238E27FC236}">
                <a16:creationId xmlns:a16="http://schemas.microsoft.com/office/drawing/2014/main" id="{73A585E4-AFD9-73B3-6228-5EC2E00562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flipH="1" flipV="1">
            <a:off x="10371139" y="381000"/>
            <a:ext cx="1433512" cy="1019173"/>
          </a:xfrm>
          <a:prstGeom prst="round1Rect">
            <a:avLst>
              <a:gd name="adj" fmla="val 4890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8" name="Rektangel: ett hörn rundat 7">
            <a:extLst>
              <a:ext uri="{FF2B5EF4-FFF2-40B4-BE49-F238E27FC236}">
                <a16:creationId xmlns:a16="http://schemas.microsoft.com/office/drawing/2014/main" id="{B5372248-D21F-8D52-3DB3-51A7B6605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flipV="1">
            <a:off x="10371139" y="1400175"/>
            <a:ext cx="1433512" cy="2032001"/>
          </a:xfrm>
          <a:prstGeom prst="round1Rect">
            <a:avLst>
              <a:gd name="adj" fmla="val 40264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9" name="Rektangel: ett hörn rundat 8">
            <a:extLst>
              <a:ext uri="{FF2B5EF4-FFF2-40B4-BE49-F238E27FC236}">
                <a16:creationId xmlns:a16="http://schemas.microsoft.com/office/drawing/2014/main" id="{10FBF7AD-460F-553E-5C7C-F85B1FC5B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flipV="1">
            <a:off x="10371139" y="3439316"/>
            <a:ext cx="1433512" cy="3056098"/>
          </a:xfrm>
          <a:prstGeom prst="round1Rect">
            <a:avLst>
              <a:gd name="adj" fmla="val 4026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</p:spTree>
    <p:extLst>
      <p:ext uri="{BB962C8B-B14F-4D97-AF65-F5344CB8AC3E}">
        <p14:creationId xmlns:p14="http://schemas.microsoft.com/office/powerpoint/2010/main" val="3756010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tar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: ett hörn rundat 8">
            <a:extLst>
              <a:ext uri="{FF2B5EF4-FFF2-40B4-BE49-F238E27FC236}">
                <a16:creationId xmlns:a16="http://schemas.microsoft.com/office/drawing/2014/main" id="{0BA287CB-7B49-DD6D-11A1-EE0677F3ED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black">
          <a:xfrm flipV="1">
            <a:off x="389467" y="380999"/>
            <a:ext cx="11413068" cy="6099176"/>
          </a:xfrm>
          <a:prstGeom prst="round1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D6EA362-9137-45DF-BEE4-B691A8719B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1092200" y="1752600"/>
            <a:ext cx="10007600" cy="1614312"/>
          </a:xfrm>
        </p:spPr>
        <p:txBody>
          <a:bodyPr anchor="b"/>
          <a:lstStyle>
            <a:lvl1pPr algn="ctr">
              <a:defRPr sz="2625" b="1">
                <a:solidFill>
                  <a:schemeClr val="bg1"/>
                </a:solidFill>
              </a:defRPr>
            </a:lvl1pPr>
          </a:lstStyle>
          <a:p>
            <a:r>
              <a:rPr lang="sv-SE"/>
              <a:t>Klicka för att lägga till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D78077-8D23-4A9C-AD57-B41C92D6A8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 bwMode="white">
          <a:xfrm>
            <a:off x="1092201" y="3612270"/>
            <a:ext cx="10024267" cy="1500187"/>
          </a:xfrm>
        </p:spPr>
        <p:txBody>
          <a:bodyPr/>
          <a:lstStyle>
            <a:lvl1pPr marL="0" indent="0" algn="ctr">
              <a:buNone/>
              <a:defRPr sz="165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för att lägga till underrubrik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DBF08389-4E2E-AF65-054E-C982BA7B5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61E48-2FDD-445B-9517-7306F0B70ABA}" type="datetimeFigureOut">
              <a:rPr lang="sv-SE" smtClean="0"/>
              <a:t>2024-02-26</a:t>
            </a:fld>
            <a:endParaRPr lang="sv-SE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0A5E5F6E-C97D-A4DC-263A-27783D57B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3284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, innehåll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877B3524-D6C4-8016-A0B9-76DB7A408C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0667" y="425716"/>
            <a:ext cx="4995333" cy="104775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Rubrik</a:t>
            </a: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D5FF0E6C-D325-C355-90B1-214F162C31D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092200" y="2113722"/>
            <a:ext cx="5003800" cy="3756990"/>
          </a:xfrm>
          <a:custGeom>
            <a:avLst/>
            <a:gdLst>
              <a:gd name="connsiteX0" fmla="*/ 0 w 4919133"/>
              <a:gd name="connsiteY0" fmla="*/ 0 h 3756990"/>
              <a:gd name="connsiteX1" fmla="*/ 4919133 w 4919133"/>
              <a:gd name="connsiteY1" fmla="*/ 0 h 3756990"/>
              <a:gd name="connsiteX2" fmla="*/ 4919133 w 4919133"/>
              <a:gd name="connsiteY2" fmla="*/ 3756990 h 3756990"/>
              <a:gd name="connsiteX3" fmla="*/ 0 w 4919133"/>
              <a:gd name="connsiteY3" fmla="*/ 3756990 h 3756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19133" h="3756990">
                <a:moveTo>
                  <a:pt x="0" y="0"/>
                </a:moveTo>
                <a:lnTo>
                  <a:pt x="4919133" y="0"/>
                </a:lnTo>
                <a:lnTo>
                  <a:pt x="4919133" y="3756990"/>
                </a:lnTo>
                <a:lnTo>
                  <a:pt x="0" y="375699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1703F1CD-4B7B-907E-729A-4E87F6ADB8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01696" y="380998"/>
            <a:ext cx="5002955" cy="6071396"/>
          </a:xfrm>
          <a:custGeom>
            <a:avLst/>
            <a:gdLst>
              <a:gd name="connsiteX0" fmla="*/ 0 w 5002954"/>
              <a:gd name="connsiteY0" fmla="*/ 0 h 6071396"/>
              <a:gd name="connsiteX1" fmla="*/ 5002954 w 5002954"/>
              <a:gd name="connsiteY1" fmla="*/ 0 h 6071396"/>
              <a:gd name="connsiteX2" fmla="*/ 5002954 w 5002954"/>
              <a:gd name="connsiteY2" fmla="*/ 5059476 h 6071396"/>
              <a:gd name="connsiteX3" fmla="*/ 3991034 w 5002954"/>
              <a:gd name="connsiteY3" fmla="*/ 6071396 h 6071396"/>
              <a:gd name="connsiteX4" fmla="*/ 0 w 5002954"/>
              <a:gd name="connsiteY4" fmla="*/ 6071396 h 6071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2954" h="6071396">
                <a:moveTo>
                  <a:pt x="0" y="0"/>
                </a:moveTo>
                <a:lnTo>
                  <a:pt x="5002954" y="0"/>
                </a:lnTo>
                <a:lnTo>
                  <a:pt x="5002954" y="5059476"/>
                </a:lnTo>
                <a:cubicBezTo>
                  <a:pt x="5002954" y="5618344"/>
                  <a:pt x="4549902" y="6071396"/>
                  <a:pt x="3991034" y="6071396"/>
                </a:cubicBezTo>
                <a:lnTo>
                  <a:pt x="0" y="60713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625E6907-50BC-FFF4-F6B9-BF2B7373C4A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F561E48-2FDD-445B-9517-7306F0B70ABA}" type="datetimeFigureOut">
              <a:rPr lang="sv-SE" smtClean="0"/>
              <a:t>2024-02-26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F1EC206-E47A-5E7F-9581-B76ADE31A8F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90907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571902-9019-4326-9DA4-70B9743B49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1396" y="1424752"/>
            <a:ext cx="8872205" cy="1047750"/>
          </a:xfrm>
        </p:spPr>
        <p:txBody>
          <a:bodyPr/>
          <a:lstStyle>
            <a:lvl1pPr>
              <a:defRPr b="1"/>
            </a:lvl1pPr>
          </a:lstStyle>
          <a:p>
            <a:r>
              <a:rPr lang="sv-SE"/>
              <a:t>Klicka för att lägga till rubrik</a:t>
            </a:r>
          </a:p>
        </p:txBody>
      </p:sp>
      <p:sp>
        <p:nvSpPr>
          <p:cNvPr id="8" name="Rektangel: ett hörn rundat 7">
            <a:extLst>
              <a:ext uri="{FF2B5EF4-FFF2-40B4-BE49-F238E27FC236}">
                <a16:creationId xmlns:a16="http://schemas.microsoft.com/office/drawing/2014/main" id="{ED91DB15-F1E1-BAE7-F15A-075740D02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flipH="1" flipV="1">
            <a:off x="10371139" y="381000"/>
            <a:ext cx="1433512" cy="1019173"/>
          </a:xfrm>
          <a:prstGeom prst="round1Rect">
            <a:avLst>
              <a:gd name="adj" fmla="val 4890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9" name="Rektangel: ett hörn rundat 8">
            <a:extLst>
              <a:ext uri="{FF2B5EF4-FFF2-40B4-BE49-F238E27FC236}">
                <a16:creationId xmlns:a16="http://schemas.microsoft.com/office/drawing/2014/main" id="{DDC94793-D876-E072-C4EC-34D17FFA5E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flipV="1">
            <a:off x="10371139" y="1400175"/>
            <a:ext cx="1433512" cy="2032001"/>
          </a:xfrm>
          <a:prstGeom prst="round1Rect">
            <a:avLst>
              <a:gd name="adj" fmla="val 40264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10" name="Rektangel: ett hörn rundat 9">
            <a:extLst>
              <a:ext uri="{FF2B5EF4-FFF2-40B4-BE49-F238E27FC236}">
                <a16:creationId xmlns:a16="http://schemas.microsoft.com/office/drawing/2014/main" id="{ACDB7998-57D8-C839-2FED-BCA4D5257D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flipV="1">
            <a:off x="10371139" y="3439316"/>
            <a:ext cx="1433512" cy="3056098"/>
          </a:xfrm>
          <a:prstGeom prst="round1Rect">
            <a:avLst>
              <a:gd name="adj" fmla="val 4026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E0629D0-D830-BA3B-8258-4D3944A15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61E48-2FDD-445B-9517-7306F0B70ABA}" type="datetimeFigureOut">
              <a:rPr lang="sv-SE" smtClean="0"/>
              <a:t>2024-02-26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61AD9AB-C85B-9888-3B59-C1F8A75F1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06250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ast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BA959C0A-3CC4-CB74-4993-5594A5630A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9467" y="380999"/>
            <a:ext cx="11413068" cy="6099176"/>
          </a:xfrm>
          <a:custGeom>
            <a:avLst/>
            <a:gdLst>
              <a:gd name="connsiteX0" fmla="*/ 0 w 11413068"/>
              <a:gd name="connsiteY0" fmla="*/ 0 h 6099176"/>
              <a:gd name="connsiteX1" fmla="*/ 11413068 w 11413068"/>
              <a:gd name="connsiteY1" fmla="*/ 0 h 6099176"/>
              <a:gd name="connsiteX2" fmla="*/ 11413068 w 11413068"/>
              <a:gd name="connsiteY2" fmla="*/ 27780 h 6099176"/>
              <a:gd name="connsiteX3" fmla="*/ 11413068 w 11413068"/>
              <a:gd name="connsiteY3" fmla="*/ 5082626 h 6099176"/>
              <a:gd name="connsiteX4" fmla="*/ 11413068 w 11413068"/>
              <a:gd name="connsiteY4" fmla="*/ 5087256 h 6099176"/>
              <a:gd name="connsiteX5" fmla="*/ 10401148 w 11413068"/>
              <a:gd name="connsiteY5" fmla="*/ 6099176 h 6099176"/>
              <a:gd name="connsiteX6" fmla="*/ 10396518 w 11413068"/>
              <a:gd name="connsiteY6" fmla="*/ 6099176 h 6099176"/>
              <a:gd name="connsiteX7" fmla="*/ 0 w 11413068"/>
              <a:gd name="connsiteY7" fmla="*/ 6099176 h 6099176"/>
              <a:gd name="connsiteX8" fmla="*/ 0 w 11413068"/>
              <a:gd name="connsiteY8" fmla="*/ 27780 h 6099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13068" h="6099176">
                <a:moveTo>
                  <a:pt x="0" y="0"/>
                </a:moveTo>
                <a:lnTo>
                  <a:pt x="11413068" y="0"/>
                </a:lnTo>
                <a:lnTo>
                  <a:pt x="11413068" y="27780"/>
                </a:lnTo>
                <a:lnTo>
                  <a:pt x="11413068" y="5082626"/>
                </a:lnTo>
                <a:lnTo>
                  <a:pt x="11413068" y="5087256"/>
                </a:lnTo>
                <a:cubicBezTo>
                  <a:pt x="11413068" y="5646124"/>
                  <a:pt x="10960016" y="6099176"/>
                  <a:pt x="10401148" y="6099176"/>
                </a:cubicBezTo>
                <a:lnTo>
                  <a:pt x="10396518" y="6099176"/>
                </a:lnTo>
                <a:lnTo>
                  <a:pt x="0" y="6099176"/>
                </a:lnTo>
                <a:lnTo>
                  <a:pt x="0" y="277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100F903-3478-7793-DE93-655C7E1A353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F561E48-2FDD-445B-9517-7306F0B70ABA}" type="datetimeFigureOut">
              <a:rPr lang="sv-SE" smtClean="0"/>
              <a:t>2024-02-26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CF62D2F-E5FD-F410-EE14-94871D7A62B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4974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AB1CC7E-5066-B2D6-C273-8806FB859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61E48-2FDD-445B-9517-7306F0B70ABA}" type="datetimeFigureOut">
              <a:rPr lang="sv-SE" smtClean="0"/>
              <a:t>2024-02-26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2B0C1A2-56EF-E81F-53A9-CC77AD525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952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vart logo/Vit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Logo" descr="Logo: Västra Götalandsregionen">
            <a:extLst>
              <a:ext uri="{FF2B5EF4-FFF2-40B4-BE49-F238E27FC236}">
                <a16:creationId xmlns:a16="http://schemas.microsoft.com/office/drawing/2014/main" id="{F028FC9A-549E-C173-F6EE-DD2DADAFA6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4211" y="2915466"/>
            <a:ext cx="5732564" cy="1161234"/>
          </a:xfrm>
          <a:prstGeom prst="rect">
            <a:avLst/>
          </a:prstGeom>
        </p:spPr>
      </p:pic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9CA8175-3DF2-53F0-BACA-67AB9A313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61E48-2FDD-445B-9517-7306F0B70ABA}" type="datetimeFigureOut">
              <a:rPr lang="sv-SE" smtClean="0"/>
              <a:t>2024-02-26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E1E6669-4CF8-70B7-0D3D-C4533A8CE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B23554D-627D-914B-C979-86E23DE8C8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0667" y="-1301484"/>
            <a:ext cx="8642351" cy="1047750"/>
          </a:xfrm>
        </p:spPr>
        <p:txBody>
          <a:bodyPr/>
          <a:lstStyle>
            <a:lvl1pPr>
              <a:defRPr/>
            </a:lvl1pPr>
          </a:lstStyle>
          <a:p>
            <a:r>
              <a:rPr lang="sv-SE" noProof="0"/>
              <a:t>Skriv en rubrik för tillgänglighetsanpassning</a:t>
            </a:r>
          </a:p>
        </p:txBody>
      </p:sp>
    </p:spTree>
    <p:extLst>
      <p:ext uri="{BB962C8B-B14F-4D97-AF65-F5344CB8AC3E}">
        <p14:creationId xmlns:p14="http://schemas.microsoft.com/office/powerpoint/2010/main" val="2976305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52683E2-9A31-4B47-ACFE-390B6E0AF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667" y="425716"/>
            <a:ext cx="8642351" cy="104775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sv-SE"/>
              <a:t>Klicka för att lägga till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C0710F-3CB3-4F01-9977-A1A69928F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1250" y="2044700"/>
            <a:ext cx="8642351" cy="331152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Skriv text här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datum 8">
            <a:extLst>
              <a:ext uri="{FF2B5EF4-FFF2-40B4-BE49-F238E27FC236}">
                <a16:creationId xmlns:a16="http://schemas.microsoft.com/office/drawing/2014/main" id="{94798039-E5C4-7804-7509-501B9DE7B0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01363" y="136527"/>
            <a:ext cx="908051" cy="14168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75">
                <a:solidFill>
                  <a:schemeClr val="tx1"/>
                </a:solidFill>
              </a:defRPr>
            </a:lvl1pPr>
          </a:lstStyle>
          <a:p>
            <a:fld id="{9F561E48-2FDD-445B-9517-7306F0B70ABA}" type="datetimeFigureOut">
              <a:rPr lang="sv-SE" smtClean="0"/>
              <a:t>2024-02-26</a:t>
            </a:fld>
            <a:endParaRPr lang="sv-SE"/>
          </a:p>
        </p:txBody>
      </p:sp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2F44A19D-54A3-346E-3AA1-C94C6D9454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9467" y="136527"/>
            <a:ext cx="4125383" cy="14168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75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0958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2406" indent="-202406" algn="l" defTabSz="685800" rtl="0" eaLnBrk="1" latinLnBrk="0" hangingPunct="1">
        <a:lnSpc>
          <a:spcPct val="130000"/>
        </a:lnSpc>
        <a:spcBef>
          <a:spcPts val="750"/>
        </a:spcBef>
        <a:buFont typeface="Verdana" panose="020B060403050404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400050" indent="-200025" algn="l" defTabSz="685800" rtl="0" eaLnBrk="1" latinLnBrk="0" hangingPunct="1">
        <a:lnSpc>
          <a:spcPct val="130000"/>
        </a:lnSpc>
        <a:spcBef>
          <a:spcPts val="375"/>
        </a:spcBef>
        <a:buFont typeface="Verdana" panose="020B060403050404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00" indent="-209550" algn="l" defTabSz="685800" rtl="0" eaLnBrk="1" latinLnBrk="0" hangingPunct="1">
        <a:lnSpc>
          <a:spcPct val="130000"/>
        </a:lnSpc>
        <a:spcBef>
          <a:spcPts val="375"/>
        </a:spcBef>
        <a:buFont typeface="Verdana" panose="020B0604030504040204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809625" indent="-200025" algn="l" defTabSz="685800" rtl="0" eaLnBrk="1" latinLnBrk="0" hangingPunct="1">
        <a:lnSpc>
          <a:spcPct val="130000"/>
        </a:lnSpc>
        <a:spcBef>
          <a:spcPts val="375"/>
        </a:spcBef>
        <a:buFont typeface="Verdana" panose="020B0604030504040204" pitchFamily="34" charset="0"/>
        <a:buChar char="–"/>
        <a:tabLst>
          <a:tab pos="609600" algn="l"/>
        </a:tabLst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09650" indent="-200025" algn="l" defTabSz="685800" rtl="0" eaLnBrk="1" latinLnBrk="0" hangingPunct="1">
        <a:lnSpc>
          <a:spcPct val="130000"/>
        </a:lnSpc>
        <a:spcBef>
          <a:spcPts val="375"/>
        </a:spcBef>
        <a:buFont typeface="Verdana" panose="020B0604030504040204" pitchFamily="34" charset="0"/>
        <a:buChar char="–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35">
          <p15:clr>
            <a:srgbClr val="F26B43"/>
          </p15:clr>
        </p15:guide>
        <p15:guide id="8" orient="horz" pos="164">
          <p15:clr>
            <a:srgbClr val="F26B43"/>
          </p15:clr>
        </p15:guide>
        <p15:guide id="13" orient="horz" pos="3793">
          <p15:clr>
            <a:srgbClr val="F26B43"/>
          </p15:clr>
        </p15:guide>
        <p15:guide id="14" pos="74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D4EC45C2-9604-F7C3-E914-308F413AAC1A}"/>
              </a:ext>
            </a:extLst>
          </p:cNvPr>
          <p:cNvSpPr/>
          <p:nvPr/>
        </p:nvSpPr>
        <p:spPr>
          <a:xfrm>
            <a:off x="2572871" y="92394"/>
            <a:ext cx="9322676" cy="66732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10F4CFC0-4D21-A48D-1649-A5F3DDD8E83E}"/>
              </a:ext>
            </a:extLst>
          </p:cNvPr>
          <p:cNvSpPr txBox="1"/>
          <p:nvPr/>
        </p:nvSpPr>
        <p:spPr>
          <a:xfrm>
            <a:off x="127933" y="998569"/>
            <a:ext cx="244493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sv-SE" sz="1400" i="1">
                <a:solidFill>
                  <a:schemeClr val="tx2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”Du behöver inte ha en färdig lösning eller idé för att påbörja ditt innovationsarbete!”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0CFA8376-E319-7DF5-4847-3D03B739721B}"/>
              </a:ext>
            </a:extLst>
          </p:cNvPr>
          <p:cNvSpPr txBox="1"/>
          <p:nvPr/>
        </p:nvSpPr>
        <p:spPr>
          <a:xfrm>
            <a:off x="92527" y="188197"/>
            <a:ext cx="23221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800" b="1">
                <a:latin typeface="VGR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VGR:s innovationsprocess</a:t>
            </a:r>
            <a:endParaRPr lang="en-GB"/>
          </a:p>
        </p:txBody>
      </p:sp>
      <p:pic>
        <p:nvPicPr>
          <p:cNvPr id="5" name="Bild 4">
            <a:extLst>
              <a:ext uri="{FF2B5EF4-FFF2-40B4-BE49-F238E27FC236}">
                <a16:creationId xmlns:a16="http://schemas.microsoft.com/office/drawing/2014/main" id="{E903E5AE-97BE-D75B-9CFE-B0F7A9F5E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14423" y="92394"/>
            <a:ext cx="9339269" cy="730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030031"/>
      </p:ext>
    </p:extLst>
  </p:cSld>
  <p:clrMapOvr>
    <a:masterClrMapping/>
  </p:clrMapOvr>
</p:sld>
</file>

<file path=ppt/theme/theme1.xml><?xml version="1.0" encoding="utf-8"?>
<a:theme xmlns:a="http://schemas.openxmlformats.org/drawingml/2006/main" name="VGR 2023">
  <a:themeElements>
    <a:clrScheme name="VGR | Sjukvård | Färger">
      <a:dk1>
        <a:sysClr val="windowText" lastClr="000000"/>
      </a:dk1>
      <a:lt1>
        <a:sysClr val="window" lastClr="FFFFFF"/>
      </a:lt1>
      <a:dk2>
        <a:srgbClr val="000000"/>
      </a:dk2>
      <a:lt2>
        <a:srgbClr val="E7E1DF"/>
      </a:lt2>
      <a:accent1>
        <a:srgbClr val="005B89"/>
      </a:accent1>
      <a:accent2>
        <a:srgbClr val="1A9FB3"/>
      </a:accent2>
      <a:accent3>
        <a:srgbClr val="ED5F8C"/>
      </a:accent3>
      <a:accent4>
        <a:srgbClr val="A1887F"/>
      </a:accent4>
      <a:accent5>
        <a:srgbClr val="43A447"/>
      </a:accent5>
      <a:accent6>
        <a:srgbClr val="9575CD"/>
      </a:accent6>
      <a:hlink>
        <a:srgbClr val="1A9FB3"/>
      </a:hlink>
      <a:folHlink>
        <a:srgbClr val="919191"/>
      </a:folHlink>
    </a:clrScheme>
    <a:fontScheme name="VGR Typsnit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dirty="0"/>
        </a:defPPr>
      </a:lstStyle>
    </a:txDef>
  </a:objectDefaults>
  <a:extraClrSchemeLst/>
  <a:custClrLst>
    <a:custClr>
      <a:srgbClr val="FFC107"/>
    </a:custClr>
    <a:custClr>
      <a:srgbClr val="CCDB49"/>
    </a:custClr>
    <a:custClr>
      <a:srgbClr val="FD5930"/>
    </a:custClr>
    <a:custClr>
      <a:srgbClr val="FFECB3"/>
    </a:custClr>
    <a:custClr>
      <a:srgbClr val="F7BBD0"/>
    </a:custClr>
    <a:custClr>
      <a:srgbClr val="D1C4E9"/>
    </a:custClr>
    <a:custClr>
      <a:srgbClr val="EFF4C6"/>
    </a:custClr>
    <a:custClr>
      <a:srgbClr val="C0EEC2"/>
    </a:custClr>
    <a:custClr>
      <a:srgbClr val="FECCBF"/>
    </a:custClr>
    <a:custClr>
      <a:srgbClr val="B3EBF2"/>
    </a:custClr>
    <a:custClr>
      <a:srgbClr val="E7E1DF"/>
    </a:custClr>
  </a:custClrLst>
  <a:extLst>
    <a:ext uri="{05A4C25C-085E-4340-85A3-A5531E510DB2}">
      <thm15:themeFamily xmlns:thm15="http://schemas.microsoft.com/office/thememl/2012/main" name="VGR 2023" id="{3A55B006-D864-4E04-BDBD-5978583DBA3B}" vid="{A01E3789-76E3-4F1F-AEBA-E67E362C643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VGR 2023</Template>
  <TotalTime>0</TotalTime>
  <Words>20</Words>
  <Application>Microsoft Office PowerPoint</Application>
  <PresentationFormat>Bredbild</PresentationFormat>
  <Paragraphs>2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5" baseType="lpstr">
      <vt:lpstr>Arial</vt:lpstr>
      <vt:lpstr>Verdana</vt:lpstr>
      <vt:lpstr>VGR Sans</vt:lpstr>
      <vt:lpstr>VGR 2023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VGR:s innovationsprocess</dc:title>
  <dc:creator>Rosanna Hansenäs</dc:creator>
  <cp:lastModifiedBy>Josefin Viidas</cp:lastModifiedBy>
  <cp:revision>2</cp:revision>
  <cp:lastPrinted>2024-02-26T07:13:56Z</cp:lastPrinted>
  <dcterms:created xsi:type="dcterms:W3CDTF">2024-02-02T08:36:11Z</dcterms:created>
  <dcterms:modified xsi:type="dcterms:W3CDTF">2024-02-26T14:35:14Z</dcterms:modified>
</cp:coreProperties>
</file>